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5" r:id="rId2"/>
    <p:sldId id="2949" r:id="rId3"/>
    <p:sldId id="2951" r:id="rId4"/>
    <p:sldId id="2953" r:id="rId5"/>
    <p:sldId id="3080" r:id="rId6"/>
    <p:sldId id="3077" r:id="rId7"/>
    <p:sldId id="3076" r:id="rId8"/>
    <p:sldId id="3094" r:id="rId9"/>
    <p:sldId id="3078" r:id="rId10"/>
    <p:sldId id="3084" r:id="rId11"/>
    <p:sldId id="308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98F23-89AE-49DD-BEFD-99FA4EBFFA9C}" v="1" dt="2022-09-12T18:55:56.691"/>
    <p1510:client id="{967741C4-4155-41AE-B796-9FD9B0DBF1D9}" v="5" dt="2022-09-12T20:10:08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O Fredericks" userId="9a40f032a9b16fc7" providerId="LiveId" clId="{3F598F23-89AE-49DD-BEFD-99FA4EBFFA9C}"/>
    <pc:docChg chg="addSld delSld modSld">
      <pc:chgData name="Thomas O Fredericks" userId="9a40f032a9b16fc7" providerId="LiveId" clId="{3F598F23-89AE-49DD-BEFD-99FA4EBFFA9C}" dt="2022-09-12T18:55:58.178" v="1" actId="2696"/>
      <pc:docMkLst>
        <pc:docMk/>
      </pc:docMkLst>
      <pc:sldChg chg="del">
        <pc:chgData name="Thomas O Fredericks" userId="9a40f032a9b16fc7" providerId="LiveId" clId="{3F598F23-89AE-49DD-BEFD-99FA4EBFFA9C}" dt="2022-09-12T18:55:58.178" v="1" actId="2696"/>
        <pc:sldMkLst>
          <pc:docMk/>
          <pc:sldMk cId="2379257099" sldId="256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1509942457" sldId="2983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628289531" sldId="2984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54818341" sldId="3094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3813741634" sldId="3103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871319624" sldId="3110"/>
        </pc:sldMkLst>
      </pc:sldChg>
    </pc:docChg>
  </pc:docChgLst>
  <pc:docChgLst>
    <pc:chgData name="Thomas O Fredericks" userId="9a40f032a9b16fc7" providerId="LiveId" clId="{967741C4-4155-41AE-B796-9FD9B0DBF1D9}"/>
    <pc:docChg chg="custSel addSld delSld modSld">
      <pc:chgData name="Thomas O Fredericks" userId="9a40f032a9b16fc7" providerId="LiveId" clId="{967741C4-4155-41AE-B796-9FD9B0DBF1D9}" dt="2022-09-12T20:10:08.661" v="13"/>
      <pc:docMkLst>
        <pc:docMk/>
      </pc:docMkLst>
      <pc:sldChg chg="del">
        <pc:chgData name="Thomas O Fredericks" userId="9a40f032a9b16fc7" providerId="LiveId" clId="{967741C4-4155-41AE-B796-9FD9B0DBF1D9}" dt="2022-09-12T20:09:14.945" v="0" actId="2696"/>
        <pc:sldMkLst>
          <pc:docMk/>
          <pc:sldMk cId="1509942457" sldId="2983"/>
        </pc:sldMkLst>
      </pc:sldChg>
      <pc:sldChg chg="del">
        <pc:chgData name="Thomas O Fredericks" userId="9a40f032a9b16fc7" providerId="LiveId" clId="{967741C4-4155-41AE-B796-9FD9B0DBF1D9}" dt="2022-09-12T20:09:14.950" v="1" actId="2696"/>
        <pc:sldMkLst>
          <pc:docMk/>
          <pc:sldMk cId="2628289531" sldId="2984"/>
        </pc:sldMkLst>
      </pc:sldChg>
      <pc:sldChg chg="modSp add">
        <pc:chgData name="Thomas O Fredericks" userId="9a40f032a9b16fc7" providerId="LiveId" clId="{967741C4-4155-41AE-B796-9FD9B0DBF1D9}" dt="2022-09-12T20:09:29.079" v="7" actId="27636"/>
        <pc:sldMkLst>
          <pc:docMk/>
          <pc:sldMk cId="340558571" sldId="3075"/>
        </pc:sldMkLst>
        <pc:spChg chg="mod">
          <ac:chgData name="Thomas O Fredericks" userId="9a40f032a9b16fc7" providerId="LiveId" clId="{967741C4-4155-41AE-B796-9FD9B0DBF1D9}" dt="2022-09-12T20:09:29.079" v="7" actId="27636"/>
          <ac:spMkLst>
            <pc:docMk/>
            <pc:sldMk cId="340558571" sldId="3075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09:29.031" v="6"/>
        <pc:sldMkLst>
          <pc:docMk/>
          <pc:sldMk cId="311226933" sldId="3076"/>
        </pc:sldMkLst>
      </pc:sldChg>
      <pc:sldChg chg="modSp add">
        <pc:chgData name="Thomas O Fredericks" userId="9a40f032a9b16fc7" providerId="LiveId" clId="{967741C4-4155-41AE-B796-9FD9B0DBF1D9}" dt="2022-09-12T20:09:29.112" v="9" actId="27636"/>
        <pc:sldMkLst>
          <pc:docMk/>
          <pc:sldMk cId="1662515776" sldId="3077"/>
        </pc:sldMkLst>
        <pc:spChg chg="mod">
          <ac:chgData name="Thomas O Fredericks" userId="9a40f032a9b16fc7" providerId="LiveId" clId="{967741C4-4155-41AE-B796-9FD9B0DBF1D9}" dt="2022-09-12T20:09:29.112" v="9" actId="27636"/>
          <ac:spMkLst>
            <pc:docMk/>
            <pc:sldMk cId="1662515776" sldId="3077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09:42.622" v="11"/>
        <pc:sldMkLst>
          <pc:docMk/>
          <pc:sldMk cId="791199044" sldId="3078"/>
        </pc:sldMkLst>
      </pc:sldChg>
      <pc:sldChg chg="modSp add">
        <pc:chgData name="Thomas O Fredericks" userId="9a40f032a9b16fc7" providerId="LiveId" clId="{967741C4-4155-41AE-B796-9FD9B0DBF1D9}" dt="2022-09-12T20:09:29.110" v="8" actId="27636"/>
        <pc:sldMkLst>
          <pc:docMk/>
          <pc:sldMk cId="2007775885" sldId="3080"/>
        </pc:sldMkLst>
        <pc:spChg chg="mod">
          <ac:chgData name="Thomas O Fredericks" userId="9a40f032a9b16fc7" providerId="LiveId" clId="{967741C4-4155-41AE-B796-9FD9B0DBF1D9}" dt="2022-09-12T20:09:29.110" v="8" actId="27636"/>
          <ac:spMkLst>
            <pc:docMk/>
            <pc:sldMk cId="2007775885" sldId="3080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10:08.661" v="13"/>
        <pc:sldMkLst>
          <pc:docMk/>
          <pc:sldMk cId="383038263" sldId="3083"/>
        </pc:sldMkLst>
      </pc:sldChg>
      <pc:sldChg chg="add">
        <pc:chgData name="Thomas O Fredericks" userId="9a40f032a9b16fc7" providerId="LiveId" clId="{967741C4-4155-41AE-B796-9FD9B0DBF1D9}" dt="2022-09-12T20:10:00.631" v="12"/>
        <pc:sldMkLst>
          <pc:docMk/>
          <pc:sldMk cId="432140431" sldId="3084"/>
        </pc:sldMkLst>
      </pc:sldChg>
      <pc:sldChg chg="del">
        <pc:chgData name="Thomas O Fredericks" userId="9a40f032a9b16fc7" providerId="LiveId" clId="{967741C4-4155-41AE-B796-9FD9B0DBF1D9}" dt="2022-09-12T20:09:14.980" v="2" actId="2696"/>
        <pc:sldMkLst>
          <pc:docMk/>
          <pc:sldMk cId="254818341" sldId="3094"/>
        </pc:sldMkLst>
      </pc:sldChg>
      <pc:sldChg chg="add">
        <pc:chgData name="Thomas O Fredericks" userId="9a40f032a9b16fc7" providerId="LiveId" clId="{967741C4-4155-41AE-B796-9FD9B0DBF1D9}" dt="2022-09-12T20:09:33.521" v="10"/>
        <pc:sldMkLst>
          <pc:docMk/>
          <pc:sldMk cId="1375687518" sldId="3094"/>
        </pc:sldMkLst>
      </pc:sldChg>
      <pc:sldChg chg="del">
        <pc:chgData name="Thomas O Fredericks" userId="9a40f032a9b16fc7" providerId="LiveId" clId="{967741C4-4155-41AE-B796-9FD9B0DBF1D9}" dt="2022-09-12T20:09:14.989" v="3" actId="2696"/>
        <pc:sldMkLst>
          <pc:docMk/>
          <pc:sldMk cId="3813741634" sldId="3103"/>
        </pc:sldMkLst>
      </pc:sldChg>
      <pc:sldChg chg="del">
        <pc:chgData name="Thomas O Fredericks" userId="9a40f032a9b16fc7" providerId="LiveId" clId="{967741C4-4155-41AE-B796-9FD9B0DBF1D9}" dt="2022-09-12T20:09:14.991" v="4" actId="2696"/>
        <pc:sldMkLst>
          <pc:docMk/>
          <pc:sldMk cId="2871319624" sldId="3110"/>
        </pc:sldMkLst>
      </pc:sldChg>
      <pc:sldMasterChg chg="delSldLayout">
        <pc:chgData name="Thomas O Fredericks" userId="9a40f032a9b16fc7" providerId="LiveId" clId="{967741C4-4155-41AE-B796-9FD9B0DBF1D9}" dt="2022-09-12T20:09:14.992" v="5" actId="2696"/>
        <pc:sldMasterMkLst>
          <pc:docMk/>
          <pc:sldMasterMk cId="1106120023" sldId="2147483648"/>
        </pc:sldMasterMkLst>
        <pc:sldLayoutChg chg="del">
          <pc:chgData name="Thomas O Fredericks" userId="9a40f032a9b16fc7" providerId="LiveId" clId="{967741C4-4155-41AE-B796-9FD9B0DBF1D9}" dt="2022-09-12T20:09:14.992" v="5" actId="2696"/>
          <pc:sldLayoutMkLst>
            <pc:docMk/>
            <pc:sldMasterMk cId="1106120023" sldId="2147483648"/>
            <pc:sldLayoutMk cId="41988458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6DF13-4851-4B0C-BD20-E3697EE2B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169B56-44B2-4513-84EB-E416B6760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764762-96F7-49BB-880A-538095FB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C61CD4-5A58-4B92-BC83-3E9960D2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579974-FB4E-4F6D-A1FE-98CF517F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75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0E788-CC06-44CC-9FED-B4A61E4F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EA58B7-6EC2-4CDE-85BB-F99DAC95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53AF16-4862-409C-BBBE-FD5FE964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5A8B49-E265-4675-94EE-230CD455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63E341-D6FD-479A-B297-84704011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426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90C58BA-F9D8-4532-89C0-03152B0AD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91B1E8-DBC0-4618-8E85-F934A299E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8A6EA-5DF9-464C-ACCB-D034D299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805D3F-6DBC-4A25-8AB4-A00649C0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972AE3-5E07-4021-ABBB-36F37D35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037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07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274360-F179-4825-9AD4-807A82BE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BB1C3-FA57-421A-8DC3-BAF8B188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BBC8D-05A8-4233-BC91-01178BB7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DE30C8-47E7-4950-ACB0-F0D339B4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919FF4-4A12-4982-BA7F-82092E82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881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FC251-3606-4F63-B54E-5D905585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158F9-E7B0-40A6-BFE0-E30FD472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99C79A-0EB2-4BB7-8C9C-9F829BED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80E635-728D-4998-B912-514C71BD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747A28-2BD3-49A0-8989-E4121F43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07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393CF-EFF7-47A4-8379-79C59A8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D6352-E0B7-440C-AAEE-4A9BFF96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A993DA-F65A-4BB4-9C02-14B25F1E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BD961C-E58F-4C9E-AE20-4312F3A2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3EC5C-5C28-4F5D-A64A-E943C8A5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3CCF83-DE27-4B94-9A2C-292F51A9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4600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C6D4D1-5255-4B5F-9F32-84D997AF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F903EE-9E2E-4A6E-B36C-21055F93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86414A-544A-4DFA-B7D2-5196C63AA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5B28C3-E7F0-46D0-BE40-975E2762E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DDCDBE-63DB-4E76-9118-38BA8B1E2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A14FCF-99B5-4F34-8EA1-872F95D5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A83F8F-C109-4D38-BF0D-66CC300D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36DABB-B121-40A0-914B-1EFD2BAC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188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A669AD-EA7A-4C76-A4C9-B40EC157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677043-3D98-4D7C-A203-5868B3F0C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EDBFC4-BAE1-4813-BD46-5F3B4F30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9DEEE-F17A-4647-A083-75CC4E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752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F14AA2-F1B7-4867-B471-F4D1D733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88293F-47E9-4F3A-B6E4-52600167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5E5F1-23C4-48D9-BAA7-A4AD5FDF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789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4273-58FF-4955-B67B-F1E5E80C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4BD6CE-577D-411B-A86E-EBD2810D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25C626-22F6-4BE2-B496-65BC302ED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0B1208-E2A0-4006-A354-4A6A5075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EEE84-D69A-439C-99C1-76E4A375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328DBD-94D0-4104-9E9E-9453D36D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442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B08E2-E7D0-4D70-A6EA-310F3E16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D631875-241C-4780-A1E3-3EF15B251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BF46ED-5713-40BE-BEB2-55660674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12B4F3-E015-4C14-AC06-754BEE5E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3A5B28-0ABF-4A9F-A283-736A318C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91B2A1-62AA-4C7D-B5E8-71BCAFB8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770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7D4240-C5E1-4B96-A9AE-F4351677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D83A2-1059-44D0-9EE3-15875A51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2DA847-80C4-4CDA-B807-B435DEA82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99D7D-5DD4-45BB-AEA3-BED0CF495FCF}" type="datetimeFigureOut">
              <a:rPr lang="fr-CA" smtClean="0"/>
              <a:t>2022-09-12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0C44E-96B5-4453-A166-4036E5D6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81717B-C0EC-484A-9E7F-E62D321EE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EC34-E9D7-4D36-A768-99F27854F8B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612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yd1XEkMotK8?feature=oembed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hyperlink" Target="https://www.bensound.com/royalty-free-music/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K6KbEnGnymk?feature=oembed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4A83153-4C8B-4370-9C62-070259A8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06"/>
          <a:stretch/>
        </p:blipFill>
        <p:spPr>
          <a:xfrm>
            <a:off x="884887" y="2013022"/>
            <a:ext cx="6852489" cy="148677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3E605E5-125F-4BA6-8A9B-07286AA2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91" y="3753379"/>
            <a:ext cx="3845132" cy="11807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C740BC0-F3F7-45BB-BD42-3077EAF15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15794"/>
          <a:stretch/>
        </p:blipFill>
        <p:spPr>
          <a:xfrm>
            <a:off x="8078854" y="2792278"/>
            <a:ext cx="2897074" cy="170300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67FDF6F-4BB1-4A89-916D-9EAEBE40D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5" y="5200642"/>
            <a:ext cx="7548139" cy="116612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25D40866-F8F7-49B4-B3B9-2F981ACC3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45647" y="876003"/>
            <a:ext cx="1105054" cy="160995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D5B08874-0F66-45D5-BA56-1021F6C12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80747" y="3684586"/>
            <a:ext cx="603421" cy="15458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BFB6C2-62AA-478D-BBCD-B25717C3B0DA}"/>
              </a:ext>
            </a:extLst>
          </p:cNvPr>
          <p:cNvSpPr txBox="1"/>
          <p:nvPr/>
        </p:nvSpPr>
        <p:spPr>
          <a:xfrm>
            <a:off x="2664609" y="4805796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Différents symboles de circuit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C952F7F-5BCE-4CDF-816A-B747388D6EEA}"/>
              </a:ext>
            </a:extLst>
          </p:cNvPr>
          <p:cNvSpPr txBox="1"/>
          <p:nvPr/>
        </p:nvSpPr>
        <p:spPr>
          <a:xfrm>
            <a:off x="7639873" y="4518398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Une photo de deux photorésistances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0A7E290-7F9F-4D48-B48C-F04CE14924D5}"/>
              </a:ext>
            </a:extLst>
          </p:cNvPr>
          <p:cNvSpPr txBox="1"/>
          <p:nvPr/>
        </p:nvSpPr>
        <p:spPr>
          <a:xfrm>
            <a:off x="7632421" y="2104274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Une illustration de photorésistance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6" y="594361"/>
            <a:ext cx="7809290" cy="1165077"/>
          </a:xfrm>
        </p:spPr>
        <p:txBody>
          <a:bodyPr>
            <a:normAutofit/>
          </a:bodyPr>
          <a:lstStyle/>
          <a:p>
            <a:r>
              <a:rPr lang="fr-CA" dirty="0"/>
              <a:t>PHOTORÉSISTANCE (</a:t>
            </a:r>
            <a:r>
              <a:rPr lang="fr-CA" i="1" dirty="0"/>
              <a:t>PHOTOCELL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5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2727272"/>
          </a:xfrm>
          <a:solidFill>
            <a:schemeClr val="accent4"/>
          </a:solidFill>
        </p:spPr>
        <p:txBody>
          <a:bodyPr anchor="ctr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br>
              <a:rPr lang="fr-CA" sz="8000" dirty="0">
                <a:solidFill>
                  <a:schemeClr val="bg1"/>
                </a:solidFill>
              </a:rPr>
            </a:br>
            <a:r>
              <a:rPr lang="fr-CA" sz="6000" dirty="0">
                <a:solidFill>
                  <a:schemeClr val="bg1"/>
                </a:solidFill>
              </a:rPr>
              <a:t>BILLY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2" y="431946"/>
            <a:ext cx="3365816" cy="489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93815" y="3213634"/>
            <a:ext cx="284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passez la main devant la photorésistance en y projetant de l’ombre, cela déclenche la lecture d’une chanson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Vous devez importer une chanson (ne pas utiliser les sons de base de Max) par exemple d’ici : </a:t>
            </a:r>
            <a:r>
              <a:rPr lang="fr-CA" sz="1400" dirty="0">
                <a:hlinkClick r:id="rId4"/>
              </a:rPr>
              <a:t>https://www.bensound.com/royalty-free-music/2</a:t>
            </a:r>
            <a:endParaRPr lang="fr-CA" sz="1400" dirty="0"/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  <a:p>
            <a:endParaRPr lang="fr-CA" sz="1400" dirty="0"/>
          </a:p>
        </p:txBody>
      </p:sp>
      <p:pic>
        <p:nvPicPr>
          <p:cNvPr id="4098" name="Picture 2" descr="Robbery Thwarted by Big Mouth Billy Bass, the Singing Fish - The Atlantic">
            <a:extLst>
              <a:ext uri="{FF2B5EF4-FFF2-40B4-BE49-F238E27FC236}">
                <a16:creationId xmlns:a16="http://schemas.microsoft.com/office/drawing/2014/main" id="{44F7F626-D0AF-482A-82A8-BE1AC14D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0" y="2256077"/>
            <a:ext cx="1672882" cy="942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édia en ligne 9" title="Bar installs 70+ Big Mouth Billy Bass fish to sing popular songs">
            <a:hlinkClick r:id="" action="ppaction://media"/>
            <a:extLst>
              <a:ext uri="{FF2B5EF4-FFF2-40B4-BE49-F238E27FC236}">
                <a16:creationId xmlns:a16="http://schemas.microsoft.com/office/drawing/2014/main" id="{6BA998E6-4F71-4EA7-943C-F19B148401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545989" y="4639601"/>
            <a:ext cx="3390113" cy="19154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336513-2C29-4048-BF38-8C506641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262" y="464417"/>
            <a:ext cx="2248214" cy="2781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12D3F2-5485-44D1-B5E4-72866B203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571" y="1851369"/>
            <a:ext cx="1857634" cy="2724530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8124861" y="125762"/>
            <a:ext cx="2761747" cy="191541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Modifiez le 600 dans la boîte objet «&gt;» pour correspondre à la moitié entre le minimum et le maximum de votre photorésistance.</a:t>
            </a:r>
          </a:p>
        </p:txBody>
      </p:sp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908DCFBA-ADBE-4050-95D5-D0CE1195C66B}"/>
              </a:ext>
            </a:extLst>
          </p:cNvPr>
          <p:cNvSpPr/>
          <p:nvPr/>
        </p:nvSpPr>
        <p:spPr>
          <a:xfrm>
            <a:off x="7880043" y="2727272"/>
            <a:ext cx="1625691" cy="17075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Essayez sans le «change» pour voir la différence!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BF0AD-A72E-4EA7-8972-1BB6935049D3}"/>
              </a:ext>
            </a:extLst>
          </p:cNvPr>
          <p:cNvSpPr/>
          <p:nvPr/>
        </p:nvSpPr>
        <p:spPr>
          <a:xfrm>
            <a:off x="5633331" y="5972386"/>
            <a:ext cx="1949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200" dirty="0"/>
              <a:t>Voici une vidéo d’une installation contrôlée par un système interactif</a:t>
            </a:r>
          </a:p>
        </p:txBody>
      </p:sp>
    </p:spTree>
    <p:extLst>
      <p:ext uri="{BB962C8B-B14F-4D97-AF65-F5344CB8AC3E}">
        <p14:creationId xmlns:p14="http://schemas.microsoft.com/office/powerpoint/2010/main" val="4321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3429000"/>
          </a:xfrm>
          <a:solidFill>
            <a:schemeClr val="accent4"/>
          </a:solidFill>
        </p:spPr>
        <p:txBody>
          <a:bodyPr anchor="b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r>
              <a:rPr lang="fr-CA" sz="8000" dirty="0">
                <a:solidFill>
                  <a:schemeClr val="bg1"/>
                </a:solidFill>
              </a:rPr>
              <a:t> </a:t>
            </a:r>
            <a:r>
              <a:rPr lang="fr-CA" sz="3600" dirty="0">
                <a:solidFill>
                  <a:schemeClr val="bg1"/>
                </a:solidFill>
              </a:rPr>
              <a:t>THÉRÉMINE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AFB895-F7CC-498F-ADD1-AA4DE7AE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82" y="306658"/>
            <a:ext cx="3455391" cy="6244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9BD192-5FCB-4E8C-9311-4A0527D3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18" y="5207603"/>
            <a:ext cx="1676634" cy="11812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255" y="207508"/>
            <a:ext cx="3096619" cy="45016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53520" y="3526546"/>
            <a:ext cx="30783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permet de contrôler la fréquence de l’oscillateur avec la lumière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appuyez sur le bouton cela active le son, et lorsque vous rappuyez cela désactive le son (bascule d’un état à l’autre : </a:t>
            </a:r>
            <a:r>
              <a:rPr lang="fr-CA" sz="1400" i="1" dirty="0" err="1"/>
              <a:t>toggle</a:t>
            </a:r>
            <a:r>
              <a:rPr lang="fr-CA" sz="1400" dirty="0"/>
              <a:t>)</a:t>
            </a:r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8C078C-ABB3-4C4E-AD3D-75D7739D9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50" y="2114366"/>
            <a:ext cx="2390845" cy="2462214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3931919" y="4446547"/>
            <a:ext cx="2761747" cy="220394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Modifiez le 300. et 700. dans la boîte objet «</a:t>
            </a:r>
            <a:r>
              <a:rPr lang="fr-FR" sz="1050" dirty="0" err="1"/>
              <a:t>scale</a:t>
            </a:r>
            <a:r>
              <a:rPr lang="fr-FR" sz="1050" dirty="0"/>
              <a:t>» pour correspondre au minimum et maximum de votre photorésistance.</a:t>
            </a:r>
          </a:p>
        </p:txBody>
      </p:sp>
      <p:pic>
        <p:nvPicPr>
          <p:cNvPr id="12" name="Média en ligne 11" title="THEREMIN - Over The Rainbow">
            <a:hlinkClick r:id="" action="ppaction://media"/>
            <a:extLst>
              <a:ext uri="{FF2B5EF4-FFF2-40B4-BE49-F238E27FC236}">
                <a16:creationId xmlns:a16="http://schemas.microsoft.com/office/drawing/2014/main" id="{3DD0CE58-B6CA-44DC-A0F7-D97FEEC22C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000760" y="209366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2800" dirty="0"/>
              <a:t>PHOTORÉSISTANCE (CAPTEUR ANALOGIQUE PASSIF)</a:t>
            </a:r>
            <a:endParaRPr lang="fr-CA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C4B39A-F60E-41AF-A03A-1D079A45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5395"/>
            <a:ext cx="9350337" cy="22236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53AB8E-37FD-474C-A80B-F9ADF7BC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86" y="3466246"/>
            <a:ext cx="3845132" cy="11807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916DF9-8170-40EC-A8F3-DDFAFF6B9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15794"/>
          <a:stretch/>
        </p:blipFill>
        <p:spPr>
          <a:xfrm>
            <a:off x="7052181" y="3245351"/>
            <a:ext cx="2897074" cy="17030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D8E3A6-0F1C-441D-9EA0-71DBC58C2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67148"/>
            <a:ext cx="9623612" cy="14867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1343A6-11C4-4985-879B-BB2B9317B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26060" y="1741302"/>
            <a:ext cx="1105054" cy="16099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3F70742-C806-49C4-89FA-DAC00146B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704" y="3283718"/>
            <a:ext cx="603421" cy="15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390523B-680E-4E8B-9F26-A7A5BB0E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1" y="1559858"/>
            <a:ext cx="3980136" cy="444917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2800" dirty="0"/>
              <a:t>LA PHOTORÉSISTANCE EST ½ DE DIVISEUR DE TENSION</a:t>
            </a:r>
            <a:endParaRPr lang="fr-C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28F49-8347-4FD7-8B56-6B8AC595465D}"/>
              </a:ext>
            </a:extLst>
          </p:cNvPr>
          <p:cNvSpPr/>
          <p:nvPr/>
        </p:nvSpPr>
        <p:spPr>
          <a:xfrm>
            <a:off x="2474259" y="4144460"/>
            <a:ext cx="502023" cy="6785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1A687-AA69-4DFA-ADEE-199310A505C6}"/>
              </a:ext>
            </a:extLst>
          </p:cNvPr>
          <p:cNvSpPr/>
          <p:nvPr/>
        </p:nvSpPr>
        <p:spPr>
          <a:xfrm>
            <a:off x="4546083" y="4144460"/>
            <a:ext cx="723870" cy="8994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9DCA905-E20F-4665-B420-55287177724A}"/>
              </a:ext>
            </a:extLst>
          </p:cNvPr>
          <p:cNvSpPr/>
          <p:nvPr/>
        </p:nvSpPr>
        <p:spPr>
          <a:xfrm rot="10800000">
            <a:off x="3050848" y="4247008"/>
            <a:ext cx="1475481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B5E6D9-7DE3-45D1-BEE9-88940453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7184"/>
            <a:ext cx="4415718" cy="45945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E70D0B-7F9F-453B-AE7C-BFA0CCC59044}"/>
              </a:ext>
            </a:extLst>
          </p:cNvPr>
          <p:cNvSpPr/>
          <p:nvPr/>
        </p:nvSpPr>
        <p:spPr>
          <a:xfrm>
            <a:off x="6096000" y="1929675"/>
            <a:ext cx="988464" cy="117244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6D0C69C-7350-442F-82E9-D88B057C3E8C}"/>
              </a:ext>
            </a:extLst>
          </p:cNvPr>
          <p:cNvSpPr/>
          <p:nvPr/>
        </p:nvSpPr>
        <p:spPr>
          <a:xfrm>
            <a:off x="7084463" y="2356786"/>
            <a:ext cx="452927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83F03-B918-4454-8CFE-D6183B2EB63C}"/>
              </a:ext>
            </a:extLst>
          </p:cNvPr>
          <p:cNvSpPr/>
          <p:nvPr/>
        </p:nvSpPr>
        <p:spPr>
          <a:xfrm>
            <a:off x="7659499" y="2261470"/>
            <a:ext cx="502023" cy="6785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DB434AF-831B-4A8F-954F-43C26143E1FA}"/>
              </a:ext>
            </a:extLst>
          </p:cNvPr>
          <p:cNvSpPr/>
          <p:nvPr/>
        </p:nvSpPr>
        <p:spPr>
          <a:xfrm>
            <a:off x="7206572" y="3565664"/>
            <a:ext cx="452927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63FD44-C8F4-4C38-A3DE-C66AA0C66F05}"/>
              </a:ext>
            </a:extLst>
          </p:cNvPr>
          <p:cNvSpPr txBox="1"/>
          <p:nvPr/>
        </p:nvSpPr>
        <p:spPr>
          <a:xfrm>
            <a:off x="6418934" y="3624958"/>
            <a:ext cx="105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</a:rPr>
              <a:t>10k </a:t>
            </a:r>
            <a:r>
              <a:rPr lang="el-GR" dirty="0">
                <a:solidFill>
                  <a:schemeClr val="tx2"/>
                </a:solidFill>
              </a:rPr>
              <a:t>Ω</a:t>
            </a:r>
            <a:endParaRPr lang="fr-CA" dirty="0">
              <a:solidFill>
                <a:schemeClr val="tx2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C7DF06A3-60E9-4859-9DE2-8B5A26DF72A7}"/>
              </a:ext>
            </a:extLst>
          </p:cNvPr>
          <p:cNvSpPr/>
          <p:nvPr/>
        </p:nvSpPr>
        <p:spPr>
          <a:xfrm>
            <a:off x="1746556" y="4903958"/>
            <a:ext cx="967927" cy="2799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C28C76-D966-4A00-98C6-8F6C2C94CA8A}"/>
              </a:ext>
            </a:extLst>
          </p:cNvPr>
          <p:cNvSpPr txBox="1"/>
          <p:nvPr/>
        </p:nvSpPr>
        <p:spPr>
          <a:xfrm>
            <a:off x="1020771" y="4823264"/>
            <a:ext cx="8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</a:rPr>
              <a:t>10k </a:t>
            </a:r>
            <a:r>
              <a:rPr lang="el-GR" dirty="0">
                <a:solidFill>
                  <a:schemeClr val="tx2"/>
                </a:solidFill>
              </a:rPr>
              <a:t>Ω</a:t>
            </a:r>
            <a:endParaRPr lang="fr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1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6B2BD-2F48-4698-B1A0-2E495BE7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621" y="370754"/>
            <a:ext cx="8414758" cy="1760672"/>
          </a:xfrm>
        </p:spPr>
        <p:txBody>
          <a:bodyPr/>
          <a:lstStyle/>
          <a:p>
            <a:r>
              <a:rPr lang="en-CA" sz="5400" dirty="0"/>
              <a:t>TRAVAIL SOMMATIF 6 THÉRÉMINE</a:t>
            </a:r>
            <a:endParaRPr lang="fr-CA" sz="5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440292-8311-4B9B-9A1B-AC81EA61A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9300" y="2149413"/>
            <a:ext cx="8153400" cy="263972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CA" dirty="0"/>
              <a:t>Intégrez 4 transducteurs : une photorésistance, une DEL, un interrupteur et le petit haut-parleur. </a:t>
            </a:r>
          </a:p>
          <a:p>
            <a:pPr algn="just"/>
            <a:r>
              <a:rPr lang="fr-CA" dirty="0"/>
              <a:t>Lorsque qu’on appuie sur l’interrupteur, une tonalité joue dans le haut-parleur tant et aussi longtemps qu’on appuie pas de nouveau sur l’interrupteur. Ne pas oublier d’utiliser Bounce2!</a:t>
            </a:r>
          </a:p>
          <a:p>
            <a:pPr algn="just"/>
            <a:r>
              <a:rPr lang="fr-CA" dirty="0"/>
              <a:t>Plus la photorésistance détecte du noir, plus le son est aigu. Inversement, plus la photorésistance détecte de la lumière, plus le son est grave.</a:t>
            </a:r>
          </a:p>
          <a:p>
            <a:pPr algn="just"/>
            <a:r>
              <a:rPr lang="fr-CA" dirty="0"/>
              <a:t>Lorsqu’il fait assez noir (lorsque vous placez une main sur le capteur), la DEL s’allume.</a:t>
            </a:r>
          </a:p>
          <a:p>
            <a:pPr algn="just"/>
            <a:r>
              <a:rPr lang="fr-CA" dirty="0"/>
              <a:t>Conseil : utilisez le moniteur série pour visualiser les valeurs! </a:t>
            </a:r>
          </a:p>
          <a:p>
            <a:pPr algn="just"/>
            <a:endParaRPr lang="fr-CA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8B4D4B8-6336-4DBD-8B49-4127E453A3F2}"/>
              </a:ext>
            </a:extLst>
          </p:cNvPr>
          <p:cNvSpPr/>
          <p:nvPr/>
        </p:nvSpPr>
        <p:spPr>
          <a:xfrm>
            <a:off x="2337635" y="4832533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BE6021-39AF-4A30-9A81-7274A487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54018" y="5085797"/>
            <a:ext cx="714023" cy="104025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6D92154-A5D4-484A-935F-A92FD489E19E}"/>
              </a:ext>
            </a:extLst>
          </p:cNvPr>
          <p:cNvSpPr/>
          <p:nvPr/>
        </p:nvSpPr>
        <p:spPr>
          <a:xfrm>
            <a:off x="4335926" y="4832531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29BE41D5-33AC-404C-9736-DC27BDFF6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" t="10620" r="9519" b="10620"/>
          <a:stretch/>
        </p:blipFill>
        <p:spPr>
          <a:xfrm>
            <a:off x="4636452" y="5163193"/>
            <a:ext cx="1025497" cy="885469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DE3F33AB-8226-4BB9-AAB8-C6DD089C4A5B}"/>
              </a:ext>
            </a:extLst>
          </p:cNvPr>
          <p:cNvSpPr/>
          <p:nvPr/>
        </p:nvSpPr>
        <p:spPr>
          <a:xfrm>
            <a:off x="6334217" y="4810832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C8F5216-E4B9-4ED9-8FD3-20B61FAE28C7}"/>
              </a:ext>
            </a:extLst>
          </p:cNvPr>
          <p:cNvSpPr/>
          <p:nvPr/>
        </p:nvSpPr>
        <p:spPr>
          <a:xfrm>
            <a:off x="8332508" y="4789133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F454E4-9187-463B-8341-6F6B2DB42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3" t="6598" r="67829" b="7232"/>
          <a:stretch/>
        </p:blipFill>
        <p:spPr>
          <a:xfrm>
            <a:off x="6919961" y="4906368"/>
            <a:ext cx="375299" cy="1355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28F64E-6048-478F-AA00-A68FCBB98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85" t="19757" r="18768" b="20002"/>
          <a:stretch/>
        </p:blipFill>
        <p:spPr>
          <a:xfrm>
            <a:off x="8658891" y="5248914"/>
            <a:ext cx="989851" cy="7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9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6" y="594361"/>
            <a:ext cx="7809290" cy="1165077"/>
          </a:xfrm>
        </p:spPr>
        <p:txBody>
          <a:bodyPr>
            <a:normAutofit/>
          </a:bodyPr>
          <a:lstStyle/>
          <a:p>
            <a:r>
              <a:rPr lang="fr-CA" dirty="0"/>
              <a:t>SOUDURE DE LA PHOTORÉSISTANCE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8EB989-FB6B-4521-B06A-35EFADA1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7" y="2431712"/>
            <a:ext cx="3165445" cy="2374084"/>
          </a:xfrm>
          <a:prstGeom prst="rect">
            <a:avLst/>
          </a:prstGeom>
        </p:spPr>
      </p:pic>
      <p:pic>
        <p:nvPicPr>
          <p:cNvPr id="6" name="Image 5" descr="Une image contenant personne, mur, intérieur, bébé&#10;&#10;Description générée automatiquement">
            <a:extLst>
              <a:ext uri="{FF2B5EF4-FFF2-40B4-BE49-F238E27FC236}">
                <a16:creationId xmlns:a16="http://schemas.microsoft.com/office/drawing/2014/main" id="{65BEA736-B7B5-44C5-A080-54491D88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26" y="2431712"/>
            <a:ext cx="4167362" cy="23740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5820C1-50C5-4BC7-93C6-20088A5EB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8" t="10948" r="16544" b="16391"/>
          <a:stretch/>
        </p:blipFill>
        <p:spPr>
          <a:xfrm rot="5400000">
            <a:off x="8598446" y="2348297"/>
            <a:ext cx="2374084" cy="25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7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9709749" cy="1611630"/>
          </a:xfrm>
        </p:spPr>
        <p:txBody>
          <a:bodyPr>
            <a:normAutofit/>
          </a:bodyPr>
          <a:lstStyle/>
          <a:p>
            <a:r>
              <a:rPr lang="fr-CA" dirty="0"/>
              <a:t>UNE PHOTORÉSISTANCE A BESOIN D’UNE RÉSITANCE POUR CRÉER UN </a:t>
            </a:r>
            <a:r>
              <a:rPr lang="fr-CA" dirty="0">
                <a:solidFill>
                  <a:schemeClr val="accent2"/>
                </a:solidFill>
              </a:rPr>
              <a:t>DIVISEUR DE TENSION</a:t>
            </a:r>
            <a:r>
              <a:rPr lang="fr-CA" dirty="0"/>
              <a:t>!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8451E55-4225-4509-B93C-EF9AD07B7378}"/>
              </a:ext>
            </a:extLst>
          </p:cNvPr>
          <p:cNvGrpSpPr/>
          <p:nvPr/>
        </p:nvGrpSpPr>
        <p:grpSpPr>
          <a:xfrm rot="2567575">
            <a:off x="2863477" y="1802707"/>
            <a:ext cx="2365891" cy="2258315"/>
            <a:chOff x="7837081" y="1530133"/>
            <a:chExt cx="2365891" cy="225831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39F1B06-D15D-4E98-A002-6DA84AAF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894971">
              <a:off x="8845470" y="1277685"/>
              <a:ext cx="1105054" cy="160995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FB88269-2F1D-414E-91E0-D730B50A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24" b="95181" l="7059" r="93529">
                          <a14:foregroundMark x1="11176" y1="91566" x2="11176" y2="91566"/>
                          <a14:foregroundMark x1="10000" y1="90361" x2="7059" y2="95783"/>
                          <a14:foregroundMark x1="84118" y1="16867" x2="89412" y2="7229"/>
                          <a14:foregroundMark x1="93529" y1="6024" x2="91765" y2="90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7081" y="2523418"/>
              <a:ext cx="1295512" cy="1265030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BA05045-F2FB-443F-9833-D00C681D1462}"/>
              </a:ext>
            </a:extLst>
          </p:cNvPr>
          <p:cNvSpPr txBox="1"/>
          <p:nvPr/>
        </p:nvSpPr>
        <p:spPr>
          <a:xfrm>
            <a:off x="2340438" y="3182114"/>
            <a:ext cx="382646" cy="169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B545D7E-25E6-4389-B9A7-11514731AB2A}"/>
              </a:ext>
            </a:extLst>
          </p:cNvPr>
          <p:cNvSpPr txBox="1"/>
          <p:nvPr/>
        </p:nvSpPr>
        <p:spPr>
          <a:xfrm>
            <a:off x="3952717" y="3377834"/>
            <a:ext cx="322109" cy="169277"/>
          </a:xfrm>
          <a:prstGeom prst="rect">
            <a:avLst/>
          </a:prstGeom>
          <a:solidFill>
            <a:srgbClr val="FFF3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A2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5FA3C56-7136-415B-945F-922B16760411}"/>
              </a:ext>
            </a:extLst>
          </p:cNvPr>
          <p:cNvCxnSpPr>
            <a:endCxn id="17" idx="0"/>
          </p:cNvCxnSpPr>
          <p:nvPr/>
        </p:nvCxnSpPr>
        <p:spPr>
          <a:xfrm>
            <a:off x="2531761" y="2947800"/>
            <a:ext cx="0" cy="2343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BBED261-B62F-4667-841E-D1BEFEFE7F13}"/>
              </a:ext>
            </a:extLst>
          </p:cNvPr>
          <p:cNvCxnSpPr>
            <a:cxnSpLocks/>
          </p:cNvCxnSpPr>
          <p:nvPr/>
        </p:nvCxnSpPr>
        <p:spPr>
          <a:xfrm>
            <a:off x="4099295" y="2881993"/>
            <a:ext cx="0" cy="503582"/>
          </a:xfrm>
          <a:prstGeom prst="line">
            <a:avLst/>
          </a:prstGeom>
          <a:ln w="76200">
            <a:solidFill>
              <a:srgbClr val="FFF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AF48DCF-F900-4A13-9FCF-CA9B60D08D16}"/>
              </a:ext>
            </a:extLst>
          </p:cNvPr>
          <p:cNvCxnSpPr>
            <a:cxnSpLocks/>
          </p:cNvCxnSpPr>
          <p:nvPr/>
        </p:nvCxnSpPr>
        <p:spPr>
          <a:xfrm>
            <a:off x="5332187" y="2958890"/>
            <a:ext cx="0" cy="503582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86B976-1747-4857-A1E0-0A6EC77C82C8}"/>
              </a:ext>
            </a:extLst>
          </p:cNvPr>
          <p:cNvSpPr txBox="1"/>
          <p:nvPr/>
        </p:nvSpPr>
        <p:spPr>
          <a:xfrm>
            <a:off x="5115522" y="3346463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3A39D7-EA4C-4052-94A9-19917766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68" y="4353957"/>
            <a:ext cx="3276884" cy="1600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763254-A0A7-46A3-B6C3-ABBDBF8E4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957" y="2205991"/>
            <a:ext cx="2419294" cy="37797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1784194-45D9-413B-B260-3EA5C1130480}"/>
              </a:ext>
            </a:extLst>
          </p:cNvPr>
          <p:cNvSpPr txBox="1"/>
          <p:nvPr/>
        </p:nvSpPr>
        <p:spPr>
          <a:xfrm>
            <a:off x="2531761" y="3876911"/>
            <a:ext cx="460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Les 3 schémas représentent la même chose!</a:t>
            </a:r>
          </a:p>
        </p:txBody>
      </p:sp>
    </p:spTree>
    <p:extLst>
      <p:ext uri="{BB962C8B-B14F-4D97-AF65-F5344CB8AC3E}">
        <p14:creationId xmlns:p14="http://schemas.microsoft.com/office/powerpoint/2010/main" val="166251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222C5F2-3CA7-41B0-A32F-9BE01B65C90F}"/>
              </a:ext>
            </a:extLst>
          </p:cNvPr>
          <p:cNvGrpSpPr/>
          <p:nvPr/>
        </p:nvGrpSpPr>
        <p:grpSpPr>
          <a:xfrm>
            <a:off x="4890631" y="4040594"/>
            <a:ext cx="1790493" cy="2512605"/>
            <a:chOff x="4756365" y="513826"/>
            <a:chExt cx="2067804" cy="290175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DF55562-A3A4-4E26-8F26-03DB599A695C}"/>
                </a:ext>
              </a:extLst>
            </p:cNvPr>
            <p:cNvGrpSpPr/>
            <p:nvPr/>
          </p:nvGrpSpPr>
          <p:grpSpPr>
            <a:xfrm>
              <a:off x="4765138" y="513826"/>
              <a:ext cx="2035636" cy="2854295"/>
              <a:chOff x="6535841" y="339072"/>
              <a:chExt cx="2905198" cy="4073562"/>
            </a:xfrm>
          </p:grpSpPr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7BFA1C5-A8FB-435B-A3BB-6488F9ED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5841" y="339072"/>
                <a:ext cx="2625343" cy="4073562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73D38AF-9B19-48F2-8E4A-F9DA7A61EF51}"/>
                  </a:ext>
                </a:extLst>
              </p:cNvPr>
              <p:cNvSpPr txBox="1"/>
              <p:nvPr/>
            </p:nvSpPr>
            <p:spPr>
              <a:xfrm>
                <a:off x="7942592" y="3973386"/>
                <a:ext cx="546101" cy="241587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5V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01F3D03-A1CE-472A-BE51-5AD881BC555C}"/>
                  </a:ext>
                </a:extLst>
              </p:cNvPr>
              <p:cNvSpPr txBox="1"/>
              <p:nvPr/>
            </p:nvSpPr>
            <p:spPr>
              <a:xfrm>
                <a:off x="8719179" y="3466925"/>
                <a:ext cx="721860" cy="24158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53CDEB4-2A2F-4E7E-BECC-B06897900EE1}"/>
                  </a:ext>
                </a:extLst>
              </p:cNvPr>
              <p:cNvSpPr txBox="1"/>
              <p:nvPr/>
            </p:nvSpPr>
            <p:spPr>
              <a:xfrm>
                <a:off x="8316740" y="3621777"/>
                <a:ext cx="459704" cy="2415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A1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474FD1-C5A4-4229-A9FD-1AA11B897AC9}"/>
                </a:ext>
              </a:extLst>
            </p:cNvPr>
            <p:cNvSpPr/>
            <p:nvPr/>
          </p:nvSpPr>
          <p:spPr>
            <a:xfrm>
              <a:off x="4756365" y="561288"/>
              <a:ext cx="2067804" cy="2854294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17734" y="3884754"/>
            <a:ext cx="4984551" cy="2973246"/>
            <a:chOff x="5684910" y="3884754"/>
            <a:chExt cx="4984551" cy="297324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5802E9-BF7F-4CE4-B32D-B972156592D0}"/>
                </a:ext>
              </a:extLst>
            </p:cNvPr>
            <p:cNvSpPr/>
            <p:nvPr/>
          </p:nvSpPr>
          <p:spPr>
            <a:xfrm>
              <a:off x="5684910" y="3884754"/>
              <a:ext cx="4984551" cy="2973246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898227" y="4040594"/>
            <a:ext cx="1762639" cy="2471509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54759" y="3975653"/>
            <a:ext cx="4749174" cy="2487186"/>
            <a:chOff x="5721935" y="3975653"/>
            <a:chExt cx="4749174" cy="248718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7" y="-421772"/>
            <a:ext cx="10519161" cy="3304098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5203" y="2585444"/>
            <a:ext cx="6401594" cy="2589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Ajoutez à votre code Arduino l’envoi de la valeur de la photorésistance (à effectuer avec </a:t>
            </a:r>
            <a:r>
              <a:rPr lang="fr-FR" i="1" dirty="0" err="1"/>
              <a:t>analogRead</a:t>
            </a:r>
            <a:r>
              <a:rPr lang="fr-FR" dirty="0"/>
              <a:t> comme vous l’avez fait pour le potentiomètre). Utilisez le mot «photo» pour identifier le message.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 Max, ajouter le message qui commence par «photo» au </a:t>
            </a:r>
            <a:r>
              <a:rPr lang="fr-FR" i="1" dirty="0"/>
              <a:t>route. 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FC4A3DAF-EB70-4B78-AEE4-E91D15BF0B2B}"/>
              </a:ext>
            </a:extLst>
          </p:cNvPr>
          <p:cNvSpPr/>
          <p:nvPr/>
        </p:nvSpPr>
        <p:spPr>
          <a:xfrm>
            <a:off x="7140536" y="3880131"/>
            <a:ext cx="3424018" cy="277604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Quelle est la valeur minimale et maximale produite par la lecture analogique (</a:t>
            </a:r>
            <a:r>
              <a:rPr lang="fr-FR" sz="1050" dirty="0" err="1"/>
              <a:t>analogRead</a:t>
            </a:r>
            <a:r>
              <a:rPr lang="fr-FR" sz="1050" dirty="0"/>
              <a:t>) de la photorésistance? Notez là! Vous allez en avoir besoin pour l’exercice J.</a:t>
            </a:r>
          </a:p>
        </p:txBody>
      </p:sp>
    </p:spTree>
    <p:extLst>
      <p:ext uri="{BB962C8B-B14F-4D97-AF65-F5344CB8AC3E}">
        <p14:creationId xmlns:p14="http://schemas.microsoft.com/office/powerpoint/2010/main" val="7911990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Grand écran</PresentationFormat>
  <Paragraphs>65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PHOTORÉSISTANCE (PHOTOCELL)</vt:lpstr>
      <vt:lpstr>PHOTORÉSISTANCE (CAPTEUR ANALOGIQUE PASSIF)</vt:lpstr>
      <vt:lpstr>LA PHOTORÉSISTANCE EST ½ DE DIVISEUR DE TENSION</vt:lpstr>
      <vt:lpstr>TRAVAIL SOMMATIF 6 THÉRÉMINE</vt:lpstr>
      <vt:lpstr>SOUDURE DE LA PHOTORÉSISTANCE </vt:lpstr>
      <vt:lpstr>UNE PHOTORÉSISTANCE A BESOIN D’UNE RÉSITANCE POUR CRÉER UN DIVISEUR DE TENSION!</vt:lpstr>
      <vt:lpstr>CONNECTER ENSEMBLE</vt:lpstr>
      <vt:lpstr>CONNECTER ENSEMBLE</vt:lpstr>
      <vt:lpstr>EXERCICE I</vt:lpstr>
      <vt:lpstr> EXERCICE BILLY</vt:lpstr>
      <vt:lpstr> EXERCICE THÉRÉMINE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O Fredericks</dc:creator>
  <cp:lastModifiedBy>Thomas O Fredericks</cp:lastModifiedBy>
  <cp:revision>2</cp:revision>
  <dcterms:created xsi:type="dcterms:W3CDTF">2022-09-12T18:55:38Z</dcterms:created>
  <dcterms:modified xsi:type="dcterms:W3CDTF">2022-09-12T21:47:02Z</dcterms:modified>
</cp:coreProperties>
</file>